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3" r:id="rId4"/>
    <p:sldId id="274" r:id="rId5"/>
    <p:sldId id="261" r:id="rId6"/>
    <p:sldId id="257" r:id="rId7"/>
    <p:sldId id="272" r:id="rId8"/>
    <p:sldId id="276" r:id="rId9"/>
    <p:sldId id="277" r:id="rId10"/>
    <p:sldId id="275" r:id="rId11"/>
    <p:sldId id="269" r:id="rId12"/>
    <p:sldId id="258" r:id="rId13"/>
    <p:sldId id="25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9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9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473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88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78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488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71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4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2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8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7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2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8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6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3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A5A25-4BE4-4033-B40F-0BC16A64FF07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C94E9F-4CAC-47FE-B0A3-6E954F0CC2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47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8285" y="1545793"/>
            <a:ext cx="7766936" cy="1268969"/>
          </a:xfrm>
        </p:spPr>
        <p:txBody>
          <a:bodyPr/>
          <a:lstStyle/>
          <a:p>
            <a:pPr algn="ctr"/>
            <a:r>
              <a:rPr lang="ru-RU" dirty="0" smtClean="0"/>
              <a:t>ГОАУЗ «ЦСМ»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5219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300" b="1" dirty="0"/>
              <a:t>Уменьшение длительности прохождения и срока ожидания результатов обследования (забора крови) в рамках прохождения углубленного медицинского обследования (УМО) в ГОАУЗ ЦСМ у лиц, занимающихся спортом на различных этапах спортивной </a:t>
            </a:r>
            <a:r>
              <a:rPr lang="ru-RU" sz="1300" b="1" dirty="0" smtClean="0"/>
              <a:t>подготовки</a:t>
            </a:r>
          </a:p>
          <a:p>
            <a:pPr algn="ctr"/>
            <a:endParaRPr lang="ru-RU" sz="1300" b="1" dirty="0"/>
          </a:p>
          <a:p>
            <a:pPr algn="ctr"/>
            <a:endParaRPr lang="ru-RU" sz="1300" dirty="0"/>
          </a:p>
          <a:p>
            <a:pPr algn="l"/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97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675" y="2414546"/>
            <a:ext cx="8596668" cy="1320800"/>
          </a:xfrm>
        </p:spPr>
        <p:txBody>
          <a:bodyPr anchor="ctr"/>
          <a:lstStyle/>
          <a:p>
            <a:pPr algn="ctr"/>
            <a:r>
              <a:rPr lang="ru-RU" dirty="0" smtClean="0"/>
              <a:t>Алгоритм формирования заявок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24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формирования заявок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5" name="Блок-схема: процесс 4"/>
          <p:cNvSpPr/>
          <p:nvPr/>
        </p:nvSpPr>
        <p:spPr>
          <a:xfrm>
            <a:off x="3190129" y="2355271"/>
            <a:ext cx="36703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Регистрация </a:t>
            </a: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заявок пациентов на УМО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202194" y="3176326"/>
            <a:ext cx="36703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заявки на забор крови и диагностику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460514" y="5168321"/>
            <a:ext cx="2095500" cy="4953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документации на закупку </a:t>
            </a:r>
            <a:r>
              <a:rPr lang="ru-RU" sz="11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работб</a:t>
            </a: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услуг.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719209" y="4014526"/>
            <a:ext cx="914400" cy="61214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flipH="1">
            <a:off x="3510804" y="4317421"/>
            <a:ext cx="1198245" cy="836295"/>
          </a:xfrm>
          <a:prstGeom prst="bentConnector3">
            <a:avLst>
              <a:gd name="adj1" fmla="val 1006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89414" y="2854381"/>
            <a:ext cx="0" cy="332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адпись 27"/>
          <p:cNvSpPr txBox="1"/>
          <p:nvPr/>
        </p:nvSpPr>
        <p:spPr>
          <a:xfrm>
            <a:off x="3752104" y="3937691"/>
            <a:ext cx="517525" cy="249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30"/>
          <p:cNvSpPr txBox="1"/>
          <p:nvPr/>
        </p:nvSpPr>
        <p:spPr>
          <a:xfrm>
            <a:off x="5258959" y="4822881"/>
            <a:ext cx="517525" cy="249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Выноска 1 (с границей) 13"/>
          <p:cNvSpPr/>
          <p:nvPr/>
        </p:nvSpPr>
        <p:spPr>
          <a:xfrm>
            <a:off x="5885412" y="3851331"/>
            <a:ext cx="1458988" cy="712356"/>
          </a:xfrm>
          <a:prstGeom prst="accentCallout1">
            <a:avLst>
              <a:gd name="adj1" fmla="val 19917"/>
              <a:gd name="adj2" fmla="val -2923"/>
              <a:gd name="adj3" fmla="val 64388"/>
              <a:gd name="adj4" fmla="val -524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Количество доступных исследований = 0?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170253" y="3684961"/>
            <a:ext cx="0" cy="332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>
            <a:off x="5158532" y="4655475"/>
            <a:ext cx="2242820" cy="896620"/>
          </a:xfrm>
          <a:prstGeom prst="bentConnector3">
            <a:avLst>
              <a:gd name="adj1" fmla="val 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flipH="1" flipV="1">
            <a:off x="6875572" y="3430560"/>
            <a:ext cx="525780" cy="2129790"/>
          </a:xfrm>
          <a:prstGeom prst="bentConnector3">
            <a:avLst>
              <a:gd name="adj1" fmla="val -38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47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Достигнутые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-Сокращение времени прохождения УМО.</a:t>
            </a:r>
            <a:endParaRPr lang="ru-RU" dirty="0"/>
          </a:p>
          <a:p>
            <a:r>
              <a:rPr lang="ru-RU" dirty="0" smtClean="0"/>
              <a:t>-Уменьшение времени ожидания результатов.</a:t>
            </a:r>
            <a:endParaRPr lang="ru-RU" dirty="0"/>
          </a:p>
          <a:p>
            <a:r>
              <a:rPr lang="ru-RU" dirty="0" smtClean="0"/>
              <a:t>-Увеличение охвата обследуемых контингентов.</a:t>
            </a:r>
            <a:endParaRPr lang="ru-RU" dirty="0"/>
          </a:p>
          <a:p>
            <a:r>
              <a:rPr lang="ru-RU" dirty="0" smtClean="0"/>
              <a:t>-Соответствие порядкам оказания мед. помощи.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0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Показатели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05128" y="2160588"/>
            <a:ext cx="4941782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0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smtClean="0"/>
          </a:p>
          <a:p>
            <a:pPr algn="ctr"/>
            <a:r>
              <a:rPr lang="ru-RU" sz="4000" smtClean="0"/>
              <a:t>Спасибо </a:t>
            </a:r>
            <a:r>
              <a:rPr lang="ru-RU" sz="4000" dirty="0" smtClean="0"/>
              <a:t>за внимание!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6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Паспорт проекта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7369" y="2160588"/>
            <a:ext cx="7497299" cy="38814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2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6264"/>
            <a:ext cx="10515600" cy="3771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«Уменьшение длительности прохождения и срока ожидания результатов обследования (забора крови) в рамках прохождения углубленного медицинского обследования (УМО) в ГОАУЗ ЦСМ у лиц, занимающихся спортом на различных этапах спортивной подготовки»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5652"/>
            <a:ext cx="10515600" cy="519131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428750" y="2539364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Назначение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исследования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495675" y="2537840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Обращение в</a:t>
            </a: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Мдц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2дн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719762" y="2537840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Выполнение</a:t>
            </a: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Исслед-я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2дн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7789068" y="2537840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Забор результатов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 МДЦ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1д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9858375" y="2537840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Явка с результатами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 ЦСМ к спорт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вр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1-2дн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4573317" y="2944433"/>
            <a:ext cx="664671" cy="76248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Пятно 1 19"/>
          <p:cNvSpPr/>
          <p:nvPr/>
        </p:nvSpPr>
        <p:spPr>
          <a:xfrm>
            <a:off x="6794187" y="2195058"/>
            <a:ext cx="806229" cy="767384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2745834" y="2195403"/>
            <a:ext cx="786928" cy="75351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2514802" y="3069029"/>
            <a:ext cx="698263" cy="73516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ятно 1 24"/>
          <p:cNvSpPr/>
          <p:nvPr/>
        </p:nvSpPr>
        <p:spPr>
          <a:xfrm>
            <a:off x="6557523" y="3007287"/>
            <a:ext cx="757508" cy="752410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ятно 1 26"/>
          <p:cNvSpPr/>
          <p:nvPr/>
        </p:nvSpPr>
        <p:spPr>
          <a:xfrm>
            <a:off x="8680769" y="2793016"/>
            <a:ext cx="752693" cy="808163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но 1 27"/>
          <p:cNvSpPr/>
          <p:nvPr/>
        </p:nvSpPr>
        <p:spPr>
          <a:xfrm>
            <a:off x="4751605" y="2258787"/>
            <a:ext cx="675499" cy="77717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77651" y="3587433"/>
            <a:ext cx="388389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прохождения обследования в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ЛПУ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Длительное время ожидания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забора результатов из МДЦ и доставка из в ЦСМ</a:t>
            </a:r>
          </a:p>
          <a:p>
            <a:endParaRPr lang="ru-RU" dirty="0" smtClean="0"/>
          </a:p>
        </p:txBody>
      </p:sp>
      <p:cxnSp>
        <p:nvCxnSpPr>
          <p:cNvPr id="6" name="Прямая со стрелкой 5"/>
          <p:cNvCxnSpPr>
            <a:stCxn id="7" idx="3"/>
            <a:endCxn id="11" idx="1"/>
          </p:cNvCxnSpPr>
          <p:nvPr/>
        </p:nvCxnSpPr>
        <p:spPr>
          <a:xfrm flipV="1">
            <a:off x="2343150" y="2844164"/>
            <a:ext cx="1152525" cy="152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6634162" y="2836585"/>
            <a:ext cx="1152525" cy="152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8701087" y="2844164"/>
            <a:ext cx="1152525" cy="152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2" idx="1"/>
          </p:cNvCxnSpPr>
          <p:nvPr/>
        </p:nvCxnSpPr>
        <p:spPr>
          <a:xfrm>
            <a:off x="4424362" y="2838109"/>
            <a:ext cx="1295400" cy="605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25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6264"/>
            <a:ext cx="10515600" cy="3771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«Уменьшение длительности прохождения и срока ожидания результатов обследования (забора крови) в рамках прохождения углубленного медицинского обследования (УМО) в ГОАУЗ ЦСМ у лиц, занимающихся спортом на различных этапах спортивной подготовки»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3153"/>
            <a:ext cx="10515600" cy="582484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 smtClean="0"/>
              <a:t>Карта </a:t>
            </a:r>
            <a:r>
              <a:rPr lang="ru-RU" dirty="0" smtClean="0"/>
              <a:t>целевого состояния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428750" y="3162819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Назначение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исследования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495675" y="3161295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Сдача анализов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 Центре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1д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719762" y="3161295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Отправка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Анализов в лабораторию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1д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7789068" y="3161295"/>
            <a:ext cx="914400" cy="61264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Получение результатов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анализов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1д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4573317" y="3567888"/>
            <a:ext cx="664671" cy="76248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6794187" y="2818513"/>
            <a:ext cx="806229" cy="767384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2745834" y="2818858"/>
            <a:ext cx="786928" cy="75351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2514802" y="3692484"/>
            <a:ext cx="698263" cy="73516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но 1 27"/>
          <p:cNvSpPr/>
          <p:nvPr/>
        </p:nvSpPr>
        <p:spPr>
          <a:xfrm>
            <a:off x="4751605" y="2882242"/>
            <a:ext cx="675499" cy="77717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77651" y="3587433"/>
            <a:ext cx="388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cxnSp>
        <p:nvCxnSpPr>
          <p:cNvPr id="6" name="Прямая со стрелкой 5"/>
          <p:cNvCxnSpPr>
            <a:stCxn id="7" idx="3"/>
            <a:endCxn id="11" idx="1"/>
          </p:cNvCxnSpPr>
          <p:nvPr/>
        </p:nvCxnSpPr>
        <p:spPr>
          <a:xfrm flipV="1">
            <a:off x="2343150" y="3467619"/>
            <a:ext cx="1152525" cy="152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6634162" y="3460040"/>
            <a:ext cx="1152525" cy="152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2" idx="1"/>
          </p:cNvCxnSpPr>
          <p:nvPr/>
        </p:nvCxnSpPr>
        <p:spPr>
          <a:xfrm>
            <a:off x="4424362" y="3461564"/>
            <a:ext cx="1295400" cy="605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88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мероприятий по реализации проекта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97255" y="2160588"/>
            <a:ext cx="5557528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3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7473" cy="95862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Выполнение мероприятий по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Проведены ремонтные работы в выделенном помещении</a:t>
            </a:r>
          </a:p>
          <a:p>
            <a:r>
              <a:rPr lang="ru-RU" dirty="0" smtClean="0"/>
              <a:t>-Доработан </a:t>
            </a:r>
            <a:r>
              <a:rPr lang="ru-RU" dirty="0"/>
              <a:t>и </a:t>
            </a:r>
            <a:r>
              <a:rPr lang="ru-RU" dirty="0" smtClean="0"/>
              <a:t>настроен </a:t>
            </a:r>
            <a:r>
              <a:rPr lang="ru-RU" dirty="0"/>
              <a:t>функционал имеющейся МИС в целях учета потребности и </a:t>
            </a:r>
            <a:r>
              <a:rPr lang="ru-RU" dirty="0" smtClean="0"/>
              <a:t>передачи результатов обследования.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Внедрена программа МИС внутреннего </a:t>
            </a:r>
            <a:r>
              <a:rPr lang="ru-RU" dirty="0" smtClean="0"/>
              <a:t>учета результатов обследования.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-Разработана схема взаимодействия с медицинской организацией выполняющей забор крови с последующей диагностикой и получением результатов обследования.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-</a:t>
            </a:r>
            <a:r>
              <a:rPr lang="ru-RU" dirty="0"/>
              <a:t>Обучен персонал. </a:t>
            </a:r>
          </a:p>
          <a:p>
            <a:r>
              <a:rPr lang="ru-RU" dirty="0"/>
              <a:t> </a:t>
            </a:r>
            <a:r>
              <a:rPr lang="ru-RU" dirty="0" smtClean="0"/>
              <a:t>-Подготовлена документация и внесены изменения в структуру учреждения.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18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675" y="2414546"/>
            <a:ext cx="8596668" cy="1320800"/>
          </a:xfrm>
        </p:spPr>
        <p:txBody>
          <a:bodyPr anchor="ctr"/>
          <a:lstStyle/>
          <a:p>
            <a:pPr algn="ctr"/>
            <a:r>
              <a:rPr lang="ru-RU" dirty="0" smtClean="0"/>
              <a:t>Ремонт кабинета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34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Ремонт кабинета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365" y="2160588"/>
            <a:ext cx="2183308" cy="3881437"/>
          </a:xfrm>
        </p:spPr>
      </p:pic>
    </p:spTree>
    <p:extLst>
      <p:ext uri="{BB962C8B-B14F-4D97-AF65-F5344CB8AC3E}">
        <p14:creationId xmlns:p14="http://schemas.microsoft.com/office/powerpoint/2010/main" val="1656343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Ремонт кабинета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4547087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15929</TotalTime>
  <Words>288</Words>
  <Application>Microsoft Office PowerPoint</Application>
  <PresentationFormat>Широкоэкранный</PresentationFormat>
  <Paragraphs>75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ГОАУЗ «ЦСМ»</vt:lpstr>
      <vt:lpstr>Паспорт проекта</vt:lpstr>
      <vt:lpstr>«Уменьшение длительности прохождения и срока ожидания результатов обследования (забора крови) в рамках прохождения углубленного медицинского обследования (УМО) в ГОАУЗ ЦСМ у лиц, занимающихся спортом на различных этапах спортивной подготовки»  карта текущего состояния</vt:lpstr>
      <vt:lpstr>«Уменьшение длительности прохождения и срока ожидания результатов обследования (забора крови) в рамках прохождения углубленного медицинского обследования (УМО) в ГОАУЗ ЦСМ у лиц, занимающихся спортом на различных этапах спортивной подготовки»  </vt:lpstr>
      <vt:lpstr>План мероприятий по реализации проекта</vt:lpstr>
      <vt:lpstr>Выполнение мероприятий по реализации проекта</vt:lpstr>
      <vt:lpstr>Ремонт кабинета</vt:lpstr>
      <vt:lpstr>Ремонт кабинета</vt:lpstr>
      <vt:lpstr>Ремонт кабинета</vt:lpstr>
      <vt:lpstr>Алгоритм формирования заявок</vt:lpstr>
      <vt:lpstr>Алгоритм формирования заявок </vt:lpstr>
      <vt:lpstr>Достигнутые результаты</vt:lpstr>
      <vt:lpstr>Показатели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ГОАУЗ «ЦСМ»</dc:title>
  <dc:creator>Александр Жуков</dc:creator>
  <cp:lastModifiedBy>Александр Жуков</cp:lastModifiedBy>
  <cp:revision>14</cp:revision>
  <dcterms:created xsi:type="dcterms:W3CDTF">2020-08-28T08:53:44Z</dcterms:created>
  <dcterms:modified xsi:type="dcterms:W3CDTF">2021-11-25T10:26:23Z</dcterms:modified>
</cp:coreProperties>
</file>